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4690"/>
  </p:normalViewPr>
  <p:slideViewPr>
    <p:cSldViewPr snapToGrid="0" snapToObjects="1">
      <p:cViewPr>
        <p:scale>
          <a:sx n="109" d="100"/>
          <a:sy n="109" d="100"/>
        </p:scale>
        <p:origin x="144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11/04/2019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EE5AAF-616B-3743-BF8E-7121231A8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7"/>
          <a:stretch/>
        </p:blipFill>
        <p:spPr>
          <a:xfrm rot="10800000">
            <a:off x="6246371" y="4274177"/>
            <a:ext cx="1429776" cy="14536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C5BF1E-2262-5F4B-A09A-2E62413DF007}"/>
              </a:ext>
            </a:extLst>
          </p:cNvPr>
          <p:cNvGrpSpPr/>
          <p:nvPr/>
        </p:nvGrpSpPr>
        <p:grpSpPr>
          <a:xfrm>
            <a:off x="5351608" y="5185052"/>
            <a:ext cx="399495" cy="558789"/>
            <a:chOff x="4661022" y="4026989"/>
            <a:chExt cx="399495" cy="5587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2743C8-E92D-5946-BBFF-E71B6AFE12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1022" y="4026989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B500F9-DF6A-4D4D-BEB4-50289326B92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673916" y="4226737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4B002B5-5A52-9B42-A5DF-FF1E3FF4816D}"/>
              </a:ext>
            </a:extLst>
          </p:cNvPr>
          <p:cNvSpPr txBox="1"/>
          <p:nvPr/>
        </p:nvSpPr>
        <p:spPr>
          <a:xfrm>
            <a:off x="5015508" y="4944850"/>
            <a:ext cx="3930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176E2-4BC7-2641-9649-6299861BDB04}"/>
              </a:ext>
            </a:extLst>
          </p:cNvPr>
          <p:cNvSpPr txBox="1"/>
          <p:nvPr/>
        </p:nvSpPr>
        <p:spPr>
          <a:xfrm>
            <a:off x="5032339" y="55337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1BE8-CBB9-0145-B3B8-C4C2702C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7" y="2101850"/>
            <a:ext cx="7213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ED21F-2F00-9443-822C-2F451C2E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1" y="651199"/>
            <a:ext cx="5323503" cy="5231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C0EFC-05BB-FA49-B463-A4D726E34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642" y="720101"/>
            <a:ext cx="5837047" cy="5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9DFCA42-B9EB-4A4E-ABD4-BAF9D810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28" y="1295400"/>
            <a:ext cx="5765800" cy="429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E4B2F-BFD9-5C45-AA99-8417BC1D4B8B}"/>
              </a:ext>
            </a:extLst>
          </p:cNvPr>
          <p:cNvSpPr txBox="1"/>
          <p:nvPr/>
        </p:nvSpPr>
        <p:spPr>
          <a:xfrm>
            <a:off x="7946265" y="14681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37886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1614F67-82AE-2B42-9C4A-F67C9C68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231900"/>
            <a:ext cx="5854700" cy="439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30E48-AA03-C04F-ABD9-49E6A0248C5C}"/>
              </a:ext>
            </a:extLst>
          </p:cNvPr>
          <p:cNvSpPr txBox="1"/>
          <p:nvPr/>
        </p:nvSpPr>
        <p:spPr>
          <a:xfrm>
            <a:off x="8409905" y="139091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23533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9351C7-585E-BA45-B329-3FDEAA970A19}"/>
              </a:ext>
            </a:extLst>
          </p:cNvPr>
          <p:cNvGrpSpPr/>
          <p:nvPr/>
        </p:nvGrpSpPr>
        <p:grpSpPr>
          <a:xfrm>
            <a:off x="0" y="450761"/>
            <a:ext cx="6249432" cy="5871813"/>
            <a:chOff x="1222658" y="450761"/>
            <a:chExt cx="6249432" cy="58718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61146-CFBF-2F47-963D-7F4C0E831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93" r="13553" b="23568"/>
            <a:stretch/>
          </p:blipFill>
          <p:spPr>
            <a:xfrm>
              <a:off x="1222658" y="450761"/>
              <a:ext cx="6221331" cy="50227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B91D47-EA68-184D-9726-C2FFF4C80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13553" t="74926" r="13016" b="3290"/>
            <a:stretch/>
          </p:blipFill>
          <p:spPr>
            <a:xfrm>
              <a:off x="2187458" y="4828624"/>
              <a:ext cx="5284632" cy="149395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6F14655-81C4-3248-87E6-82737CCC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47" y="450761"/>
            <a:ext cx="5144284" cy="60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26</Words>
  <Application>Microsoft Macintosh PowerPoint</Application>
  <PresentationFormat>Widescreen</PresentationFormat>
  <Paragraphs>20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CMU Serif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64</cp:revision>
  <dcterms:created xsi:type="dcterms:W3CDTF">2018-11-09T09:28:01Z</dcterms:created>
  <dcterms:modified xsi:type="dcterms:W3CDTF">2019-04-11T13:31:37Z</dcterms:modified>
</cp:coreProperties>
</file>